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7" r:id="rId5"/>
    <p:sldId id="259" r:id="rId6"/>
    <p:sldId id="266" r:id="rId7"/>
    <p:sldId id="261" r:id="rId8"/>
    <p:sldId id="268" r:id="rId9"/>
    <p:sldId id="263" r:id="rId10"/>
    <p:sldId id="269" r:id="rId11"/>
    <p:sldId id="264" r:id="rId12"/>
    <p:sldId id="270" r:id="rId13"/>
    <p:sldId id="271" r:id="rId14"/>
    <p:sldId id="26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jpe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088" y="393700"/>
            <a:ext cx="2111375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135" y="814940"/>
            <a:ext cx="2111375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bg>
      <p:bgPr>
        <a:solidFill>
          <a:srgbClr val="F5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1148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bg>
      <p:bgPr>
        <a:solidFill>
          <a:srgbClr val="F5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5588"/>
            <a:ext cx="236538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内容占位符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209550"/>
            <a:ext cx="1497012" cy="53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4901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本框 7"/>
          <p:cNvSpPr txBox="1">
            <a:spLocks noChangeArrowheads="1"/>
          </p:cNvSpPr>
          <p:nvPr userDrawn="1"/>
        </p:nvSpPr>
        <p:spPr bwMode="auto">
          <a:xfrm>
            <a:off x="5429250" y="3632200"/>
            <a:ext cx="2665413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algn="dist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400" dirty="0">
                <a:solidFill>
                  <a:srgbClr val="DEEBF7"/>
                </a:solidFill>
                <a:latin typeface="Arial" panose="020B0604020202020204" pitchFamily="34" charset="0"/>
              </a:rPr>
              <a:t>www.uusense.com</a:t>
            </a:r>
            <a:endParaRPr kumimoji="1" lang="zh-CN" altLang="en-US" sz="1400" dirty="0">
              <a:solidFill>
                <a:srgbClr val="DEEBF7"/>
              </a:solidFill>
              <a:latin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3175" y="2438400"/>
            <a:ext cx="1438275" cy="143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文本框 6"/>
          <p:cNvSpPr txBox="1">
            <a:spLocks noChangeArrowheads="1"/>
          </p:cNvSpPr>
          <p:nvPr userDrawn="1"/>
        </p:nvSpPr>
        <p:spPr bwMode="auto">
          <a:xfrm>
            <a:off x="5364163" y="2263775"/>
            <a:ext cx="2794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algn="just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6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kumimoji="1" lang="zh-CN" altLang="en-US" sz="6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线连接符 11"/>
          <p:cNvCxnSpPr/>
          <p:nvPr userDrawn="1"/>
        </p:nvCxnSpPr>
        <p:spPr>
          <a:xfrm>
            <a:off x="5527675" y="3255963"/>
            <a:ext cx="2468563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>
            <a:spLocks noChangeArrowheads="1"/>
          </p:cNvSpPr>
          <p:nvPr userDrawn="1"/>
        </p:nvSpPr>
        <p:spPr bwMode="auto">
          <a:xfrm>
            <a:off x="5429250" y="3356634"/>
            <a:ext cx="2665413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algn="dist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zh-CN" altLang="en-US" sz="1400" dirty="0" smtClean="0">
                <a:solidFill>
                  <a:srgbClr val="DEEBF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移动互联网测试专家</a:t>
            </a:r>
            <a:endParaRPr kumimoji="1" lang="zh-CN" altLang="en-US" sz="1400" dirty="0">
              <a:solidFill>
                <a:srgbClr val="DEEBF7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079B3-5FF8-46CF-B172-100BEEB11B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A0ABB-9417-4C3D-82DF-5091272A5F0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524000" y="181451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CN" altLang="en-US" sz="54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杭州友声科技股份有限公司</a:t>
            </a:r>
            <a:br>
              <a:rPr lang="en-US" altLang="zh-CN" sz="54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</a:br>
            <a:r>
              <a:rPr lang="zh-CN" altLang="en-US" sz="54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封面模板一</a:t>
            </a:r>
            <a:endParaRPr lang="zh-CN" altLang="en-US" sz="5400" dirty="0">
              <a:cs typeface="等线 Light" panose="02010600030101010101" charset="-122"/>
            </a:endParaRPr>
          </a:p>
        </p:txBody>
      </p:sp>
      <p:sp>
        <p:nvSpPr>
          <p:cNvPr id="6" name="副标题 2"/>
          <p:cNvSpPr txBox="1"/>
          <p:nvPr/>
        </p:nvSpPr>
        <p:spPr>
          <a:xfrm>
            <a:off x="4978400" y="4438650"/>
            <a:ext cx="2235200" cy="485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200" dirty="0" smtClean="0">
                <a:solidFill>
                  <a:srgbClr val="B4C7E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2018</a:t>
            </a:r>
            <a:r>
              <a:rPr lang="zh-CN" altLang="en-US" sz="2200" dirty="0" smtClean="0">
                <a:solidFill>
                  <a:srgbClr val="B4C7E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年</a:t>
            </a:r>
            <a:r>
              <a:rPr lang="en-US" altLang="zh-CN" sz="2200" dirty="0" smtClean="0">
                <a:solidFill>
                  <a:srgbClr val="B4C7E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5</a:t>
            </a:r>
            <a:r>
              <a:rPr lang="zh-CN" altLang="en-US" sz="2200" dirty="0" smtClean="0">
                <a:solidFill>
                  <a:srgbClr val="B4C7E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月</a:t>
            </a:r>
            <a:endParaRPr lang="zh-CN" altLang="en-US" sz="2200" dirty="0">
              <a:solidFill>
                <a:srgbClr val="B4C7E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236538" y="249381"/>
            <a:ext cx="9844087" cy="4468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400" dirty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岗位理解及工作</a:t>
            </a:r>
            <a:r>
              <a:rPr kumimoji="1" lang="zh-CN" altLang="en-US" sz="2400" dirty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规划</a:t>
            </a:r>
            <a:endParaRPr kumimoji="1" lang="zh-CN" altLang="en-US" sz="2400" dirty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 Light" panose="0201060003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9795" y="1147445"/>
            <a:ext cx="97028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目前的工作岗位直接面向用户，涉及到交付及实施，更多的是用户使用层面的问题，技术方面会涉及到服务器、</a:t>
            </a:r>
            <a:r>
              <a:rPr lang="zh-CN" altLang="en-US"/>
              <a:t>数据库。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我所理解的运维，更偏向于技术一点，环境的搭建，软件的自动部署，保障服务器的稳定运行、系统架构的优化、高可用、负载均衡</a:t>
            </a:r>
            <a:r>
              <a:rPr lang="zh-CN" altLang="en-US"/>
              <a:t>等。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2001838" y="1031875"/>
            <a:ext cx="1798637" cy="9413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5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目录</a:t>
            </a:r>
            <a:endParaRPr kumimoji="1" lang="zh-CN" altLang="en-US" sz="5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 Light" panose="02010600030101010101" charset="-122"/>
            </a:endParaRPr>
          </a:p>
        </p:txBody>
      </p:sp>
      <p:sp>
        <p:nvSpPr>
          <p:cNvPr id="6" name="文本框 4"/>
          <p:cNvSpPr txBox="1">
            <a:spLocks noChangeArrowheads="1"/>
          </p:cNvSpPr>
          <p:nvPr/>
        </p:nvSpPr>
        <p:spPr bwMode="auto">
          <a:xfrm>
            <a:off x="2101850" y="1889125"/>
            <a:ext cx="145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kumimoji="1" lang="zh-CN" altLang="en-US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内容占位符 2"/>
          <p:cNvSpPr txBox="1"/>
          <p:nvPr/>
        </p:nvSpPr>
        <p:spPr>
          <a:xfrm>
            <a:off x="4872038" y="901700"/>
            <a:ext cx="66563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自我介绍</a:t>
            </a:r>
            <a:endParaRPr kumimoji="1" lang="zh-CN" altLang="en-US" sz="22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 algn="l"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试用期工作内容</a:t>
            </a:r>
            <a:endParaRPr kumimoji="1" lang="zh-CN" altLang="en-US" sz="22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岗位理解及工作规划</a:t>
            </a:r>
            <a:endParaRPr kumimoji="1" lang="zh-CN" altLang="en-US" sz="22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工作总结及收获</a:t>
            </a:r>
            <a:endParaRPr kumimoji="1" lang="zh-CN" altLang="en-US" sz="2200" dirty="0" smtClean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问题剖析及</a:t>
            </a: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建议</a:t>
            </a:r>
            <a:endParaRPr kumimoji="1" lang="zh-CN" altLang="en-US" sz="2200" dirty="0" smtClean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endParaRPr kumimoji="1" lang="zh-CN" altLang="en-US" sz="2400" dirty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236538" y="249381"/>
            <a:ext cx="9844087" cy="4468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400" dirty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工作总结及</a:t>
            </a:r>
            <a:r>
              <a:rPr kumimoji="1" lang="zh-CN" altLang="en-US" sz="2400" dirty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收获</a:t>
            </a:r>
            <a:endParaRPr kumimoji="1" lang="zh-CN" altLang="en-US" sz="2400" dirty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 Light" panose="0201060003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9795" y="1147445"/>
            <a:ext cx="97028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在这短短的几个月时间里，我不仅熟悉了这四套系统的使用，为用户提供良好的使用指导，而且也对软件开发流程、服务器架构部署等有了更深入的了解。更重要的是，让我对自己的职业有了更清晰的目标。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958850" y="181451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54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杭州友声科技股份有限公司</a:t>
            </a:r>
            <a:br>
              <a:rPr lang="en-US" altLang="zh-CN" sz="54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</a:br>
            <a:r>
              <a:rPr lang="zh-CN" altLang="en-US" sz="54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述职</a:t>
            </a:r>
            <a:r>
              <a:rPr lang="zh-CN" altLang="en-US" sz="54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报告</a:t>
            </a:r>
            <a:endParaRPr lang="zh-CN" altLang="en-US" sz="5400" b="1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 Light" panose="02010600030101010101" charset="-122"/>
            </a:endParaRPr>
          </a:p>
        </p:txBody>
      </p:sp>
      <p:sp>
        <p:nvSpPr>
          <p:cNvPr id="7" name="副标题 2"/>
          <p:cNvSpPr txBox="1"/>
          <p:nvPr/>
        </p:nvSpPr>
        <p:spPr>
          <a:xfrm>
            <a:off x="958850" y="4391025"/>
            <a:ext cx="2235200" cy="485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000" smtClean="0">
                <a:solidFill>
                  <a:srgbClr val="B4C7E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2022</a:t>
            </a:r>
            <a:r>
              <a:rPr lang="zh-CN" altLang="en-US" sz="2000" smtClean="0">
                <a:solidFill>
                  <a:srgbClr val="B4C7E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年</a:t>
            </a:r>
            <a:r>
              <a:rPr lang="en-US" altLang="zh-CN" sz="2000" smtClean="0">
                <a:solidFill>
                  <a:srgbClr val="B4C7E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2</a:t>
            </a:r>
            <a:r>
              <a:rPr lang="zh-CN" altLang="en-US" sz="2000" smtClean="0">
                <a:solidFill>
                  <a:srgbClr val="B4C7E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月</a:t>
            </a:r>
            <a:endParaRPr lang="zh-CN" altLang="en-US" sz="2000" dirty="0">
              <a:solidFill>
                <a:srgbClr val="B4C7E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2001838" y="1031875"/>
            <a:ext cx="1798637" cy="9413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5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目录</a:t>
            </a:r>
            <a:endParaRPr kumimoji="1" lang="zh-CN" altLang="en-US" sz="5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 Light" panose="02010600030101010101" charset="-122"/>
            </a:endParaRPr>
          </a:p>
        </p:txBody>
      </p:sp>
      <p:sp>
        <p:nvSpPr>
          <p:cNvPr id="6" name="文本框 4"/>
          <p:cNvSpPr txBox="1">
            <a:spLocks noChangeArrowheads="1"/>
          </p:cNvSpPr>
          <p:nvPr/>
        </p:nvSpPr>
        <p:spPr bwMode="auto">
          <a:xfrm>
            <a:off x="2101850" y="1889125"/>
            <a:ext cx="145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kumimoji="1" lang="zh-CN" altLang="en-US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内容占位符 2"/>
          <p:cNvSpPr txBox="1"/>
          <p:nvPr/>
        </p:nvSpPr>
        <p:spPr>
          <a:xfrm>
            <a:off x="4881563" y="901700"/>
            <a:ext cx="66563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rgbClr val="FF7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自我</a:t>
            </a:r>
            <a:r>
              <a:rPr kumimoji="1" lang="zh-CN" altLang="en-US" sz="2200" dirty="0" smtClean="0">
                <a:solidFill>
                  <a:srgbClr val="FF7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介绍</a:t>
            </a:r>
            <a:endParaRPr kumimoji="1" lang="zh-CN" altLang="en-US" sz="2200" dirty="0" smtClean="0">
              <a:solidFill>
                <a:srgbClr val="FF7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试用期工作</a:t>
            </a: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内容</a:t>
            </a:r>
            <a:endParaRPr kumimoji="1" lang="zh-CN" altLang="en-US" sz="2200" dirty="0" smtClean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岗位理解及工作</a:t>
            </a: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规划</a:t>
            </a:r>
            <a:endParaRPr kumimoji="1" lang="zh-CN" altLang="en-US" sz="2200" dirty="0" smtClean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工作总结及</a:t>
            </a: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收获</a:t>
            </a:r>
            <a:endParaRPr kumimoji="1" lang="zh-CN" altLang="en-US" sz="2200" dirty="0" smtClean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问题剖析及</a:t>
            </a: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建议</a:t>
            </a:r>
            <a:endParaRPr kumimoji="1" lang="zh-CN" altLang="en-US" sz="2200" dirty="0" smtClean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endParaRPr kumimoji="1" lang="zh-CN" altLang="en-US" sz="2400" dirty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236538" y="249381"/>
            <a:ext cx="9844087" cy="4468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自我</a:t>
            </a: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介绍</a:t>
            </a:r>
            <a:endParaRPr kumimoji="1"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  <a:cs typeface="等线 Light" panose="0201060003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t="10900" b="13985"/>
          <a:stretch>
            <a:fillRect/>
          </a:stretch>
        </p:blipFill>
        <p:spPr>
          <a:xfrm>
            <a:off x="9533890" y="829310"/>
            <a:ext cx="2167890" cy="28975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t="21873" b="2732"/>
          <a:stretch>
            <a:fillRect/>
          </a:stretch>
        </p:blipFill>
        <p:spPr>
          <a:xfrm>
            <a:off x="8847455" y="3796665"/>
            <a:ext cx="2168525" cy="2908935"/>
          </a:xfrm>
          <a:prstGeom prst="rect">
            <a:avLst/>
          </a:prstGeom>
        </p:spPr>
      </p:pic>
      <p:pic>
        <p:nvPicPr>
          <p:cNvPr id="3" name="图片 2" descr="生活照-张竞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65" y="905510"/>
            <a:ext cx="2168525" cy="289115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17190" y="1464945"/>
            <a:ext cx="7726680" cy="36925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我叫张竞，今年</a:t>
            </a:r>
            <a:r>
              <a:rPr lang="en-US" altLang="zh-CN"/>
              <a:t>28</a:t>
            </a:r>
            <a:r>
              <a:rPr lang="zh-CN" altLang="en-US"/>
              <a:t>岁，</a:t>
            </a:r>
            <a:r>
              <a:rPr lang="en-US" altLang="zh-CN"/>
              <a:t>2016</a:t>
            </a:r>
            <a:r>
              <a:rPr lang="zh-CN" altLang="en-US"/>
              <a:t>年毕业于成都理工大学，</a:t>
            </a:r>
            <a:endParaRPr lang="zh-CN" altLang="en-US"/>
          </a:p>
          <a:p>
            <a:r>
              <a:rPr lang="zh-CN" altLang="en-US"/>
              <a:t>地质学专业；四川省南部县人，小学时随父母到了成都，已经在</a:t>
            </a:r>
            <a:r>
              <a:rPr lang="zh-CN" altLang="en-US"/>
              <a:t>成都</a:t>
            </a:r>
            <a:endParaRPr lang="zh-CN" altLang="en-US"/>
          </a:p>
          <a:p>
            <a:r>
              <a:rPr lang="zh-CN" altLang="en-US"/>
              <a:t>累计生活十多年，对成都比较熟悉和</a:t>
            </a:r>
            <a:r>
              <a:rPr lang="zh-CN" altLang="en-US"/>
              <a:t>适应。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我性格较沉稳和内敛，内心也比较好奇和充满活力。喜欢探索未知</a:t>
            </a:r>
            <a:r>
              <a:rPr lang="zh-CN" altLang="en-US"/>
              <a:t>事物</a:t>
            </a:r>
            <a:endParaRPr lang="zh-CN" altLang="en-US"/>
          </a:p>
          <a:p>
            <a:r>
              <a:rPr lang="zh-CN" altLang="en-US"/>
              <a:t>喜欢大好河山和折腾。</a:t>
            </a:r>
            <a:endParaRPr lang="zh-CN" altLang="en-US"/>
          </a:p>
          <a:p>
            <a:r>
              <a:rPr lang="zh-CN" altLang="en-US"/>
              <a:t>疫情前爬了成都周边不少的山，赵九铁、甲尔孟措，本打算更上一层楼</a:t>
            </a:r>
            <a:r>
              <a:rPr lang="zh-CN" altLang="en-US"/>
              <a:t>时，</a:t>
            </a:r>
            <a:endParaRPr lang="zh-CN" altLang="en-US"/>
          </a:p>
          <a:p>
            <a:r>
              <a:rPr lang="zh-CN" altLang="en-US"/>
              <a:t>遇到了一场疫情。这两年也长胖了</a:t>
            </a:r>
            <a:r>
              <a:rPr lang="zh-CN" altLang="en-US"/>
              <a:t>不少。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236538" y="249381"/>
            <a:ext cx="9844087" cy="4468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自我</a:t>
            </a: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介绍</a:t>
            </a:r>
            <a:endParaRPr kumimoji="1"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  <a:cs typeface="等线 Light" panose="0201060003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t="10900" b="13985"/>
          <a:stretch>
            <a:fillRect/>
          </a:stretch>
        </p:blipFill>
        <p:spPr>
          <a:xfrm>
            <a:off x="9533890" y="829310"/>
            <a:ext cx="2167890" cy="28975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t="21873" b="2732"/>
          <a:stretch>
            <a:fillRect/>
          </a:stretch>
        </p:blipFill>
        <p:spPr>
          <a:xfrm>
            <a:off x="8847455" y="3796665"/>
            <a:ext cx="2168525" cy="2908935"/>
          </a:xfrm>
          <a:prstGeom prst="rect">
            <a:avLst/>
          </a:prstGeom>
        </p:spPr>
      </p:pic>
      <p:pic>
        <p:nvPicPr>
          <p:cNvPr id="3" name="图片 2" descr="生活照-张竞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65" y="905510"/>
            <a:ext cx="2168525" cy="289115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17190" y="1464945"/>
            <a:ext cx="6812280" cy="2584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ym typeface="+mn-ea"/>
              </a:rPr>
              <a:t>虽然我喜欢探索，但毕业</a:t>
            </a:r>
            <a:r>
              <a:rPr lang="zh-CN" altLang="en-US">
                <a:sym typeface="+mn-ea"/>
              </a:rPr>
              <a:t>却没有选择从事需经常出野外的工作，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为了发现兴趣所在，刚毕业时做了很多的尝试，家教、室内设计、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售后客服、软件开发。随着年龄的增长，我逐渐知道自己的兴趣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和职业发展方向。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236538" y="249381"/>
            <a:ext cx="9844087" cy="4468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400" dirty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自我</a:t>
            </a:r>
            <a:r>
              <a:rPr kumimoji="1" lang="zh-CN" altLang="en-US" sz="2400" dirty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介绍</a:t>
            </a:r>
            <a:endParaRPr kumimoji="1" lang="zh-CN" altLang="en-US" sz="2400" dirty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 Light" panose="02010600030101010101" charset="-122"/>
            </a:endParaRPr>
          </a:p>
        </p:txBody>
      </p:sp>
      <p:grpSp>
        <p:nvGrpSpPr>
          <p:cNvPr id="5" name="组合 86"/>
          <p:cNvGrpSpPr/>
          <p:nvPr/>
        </p:nvGrpSpPr>
        <p:grpSpPr bwMode="auto">
          <a:xfrm>
            <a:off x="439738" y="4232593"/>
            <a:ext cx="11172825" cy="1842769"/>
            <a:chOff x="207861" y="3830347"/>
            <a:chExt cx="11174261" cy="1841672"/>
          </a:xfrm>
        </p:grpSpPr>
        <p:sp>
          <p:nvSpPr>
            <p:cNvPr id="6" name="文本框 5"/>
            <p:cNvSpPr txBox="1"/>
            <p:nvPr/>
          </p:nvSpPr>
          <p:spPr>
            <a:xfrm>
              <a:off x="207861" y="5170668"/>
              <a:ext cx="2025910" cy="29636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成都理工大学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436490" y="4772443"/>
              <a:ext cx="10732879" cy="0"/>
            </a:xfrm>
            <a:prstGeom prst="line">
              <a:avLst/>
            </a:prstGeom>
            <a:ln w="19050"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1220816" y="4066426"/>
              <a:ext cx="2025910" cy="29636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峨眉山地质认识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实习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33771" y="5170668"/>
              <a:ext cx="2025910" cy="29636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不知道干了些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啥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 flipH="1" flipV="1">
              <a:off x="1231930" y="4839078"/>
              <a:ext cx="0" cy="285580"/>
            </a:xfrm>
            <a:prstGeom prst="line">
              <a:avLst/>
            </a:prstGeom>
            <a:ln w="12700"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H="1" flipV="1">
              <a:off x="2244885" y="4409122"/>
              <a:ext cx="0" cy="285580"/>
            </a:xfrm>
            <a:prstGeom prst="line">
              <a:avLst/>
            </a:prstGeom>
            <a:ln w="12700"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 flipV="1">
              <a:off x="3243551" y="4839078"/>
              <a:ext cx="0" cy="285580"/>
            </a:xfrm>
            <a:prstGeom prst="line">
              <a:avLst/>
            </a:prstGeom>
            <a:ln w="12700"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H="1" flipV="1">
              <a:off x="5293277" y="4839078"/>
              <a:ext cx="0" cy="285580"/>
            </a:xfrm>
            <a:prstGeom prst="line">
              <a:avLst/>
            </a:prstGeom>
            <a:ln w="12700"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 flipV="1">
              <a:off x="7323950" y="4839078"/>
              <a:ext cx="0" cy="285580"/>
            </a:xfrm>
            <a:prstGeom prst="line">
              <a:avLst/>
            </a:prstGeom>
            <a:ln w="12700"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H="1" flipV="1">
              <a:off x="9348273" y="4839078"/>
              <a:ext cx="0" cy="285580"/>
            </a:xfrm>
            <a:prstGeom prst="line">
              <a:avLst/>
            </a:prstGeom>
            <a:ln w="12700"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H="1" flipV="1">
              <a:off x="4280321" y="4409122"/>
              <a:ext cx="0" cy="285580"/>
            </a:xfrm>
            <a:prstGeom prst="line">
              <a:avLst/>
            </a:prstGeom>
            <a:ln w="12700"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H="1" flipV="1">
              <a:off x="6314171" y="4409122"/>
              <a:ext cx="0" cy="285580"/>
            </a:xfrm>
            <a:prstGeom prst="line">
              <a:avLst/>
            </a:prstGeom>
            <a:ln w="12700"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H="1" flipV="1">
              <a:off x="8340081" y="4409122"/>
              <a:ext cx="0" cy="285580"/>
            </a:xfrm>
            <a:prstGeom prst="line">
              <a:avLst/>
            </a:prstGeom>
            <a:ln w="12700"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H="1" flipV="1">
              <a:off x="10358052" y="4409122"/>
              <a:ext cx="0" cy="285580"/>
            </a:xfrm>
            <a:prstGeom prst="line">
              <a:avLst/>
            </a:prstGeom>
            <a:ln w="12700"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本框 22"/>
            <p:cNvSpPr txBox="1"/>
            <p:nvPr/>
          </p:nvSpPr>
          <p:spPr>
            <a:xfrm>
              <a:off x="3257840" y="3869693"/>
              <a:ext cx="2024323" cy="29636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马角坝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地质生产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实习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278734" y="5170668"/>
              <a:ext cx="2024322" cy="29636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毕业设计、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293912" y="3830347"/>
              <a:ext cx="2024323" cy="50135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上海米度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测控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地质监控设备（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技术支持）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6326872" y="5170668"/>
              <a:ext cx="2024322" cy="50135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北京锤子数码科技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有限公司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售后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客服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314107" y="3875724"/>
              <a:ext cx="2025910" cy="50135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路飞学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城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软件开发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学习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8346432" y="5170668"/>
              <a:ext cx="2024322" cy="50135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上海利唐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售后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9356212" y="3895085"/>
              <a:ext cx="2025910" cy="50135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杭州友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声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ts val="16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运维</a:t>
              </a:r>
              <a:r>
                <a:rPr lang="zh-CN" alt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工程师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流程图: 准备 12"/>
            <p:cNvSpPr>
              <a:spLocks noChangeArrowheads="1"/>
            </p:cNvSpPr>
            <p:nvPr/>
          </p:nvSpPr>
          <p:spPr bwMode="auto">
            <a:xfrm>
              <a:off x="785003" y="4593778"/>
              <a:ext cx="900000" cy="341169"/>
            </a:xfrm>
            <a:prstGeom prst="flowChartPreparation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  <a:miter lim="800000"/>
            </a:ln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2012</a:t>
              </a:r>
              <a:endPara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流程图: 准备 55"/>
            <p:cNvSpPr>
              <a:spLocks noChangeArrowheads="1"/>
            </p:cNvSpPr>
            <p:nvPr/>
          </p:nvSpPr>
          <p:spPr bwMode="auto">
            <a:xfrm>
              <a:off x="1798213" y="4593777"/>
              <a:ext cx="900000" cy="341169"/>
            </a:xfrm>
            <a:prstGeom prst="flowChartPreparation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  <a:miter lim="800000"/>
            </a:ln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2013</a:t>
              </a:r>
              <a:endPara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流程图: 准备 56"/>
            <p:cNvSpPr>
              <a:spLocks noChangeArrowheads="1"/>
            </p:cNvSpPr>
            <p:nvPr/>
          </p:nvSpPr>
          <p:spPr bwMode="auto">
            <a:xfrm>
              <a:off x="2811423" y="4593776"/>
              <a:ext cx="900000" cy="341169"/>
            </a:xfrm>
            <a:prstGeom prst="flowChartPreparation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  <a:miter lim="800000"/>
            </a:ln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2014</a:t>
              </a:r>
              <a:endPara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流程图: 准备 57"/>
            <p:cNvSpPr>
              <a:spLocks noChangeArrowheads="1"/>
            </p:cNvSpPr>
            <p:nvPr/>
          </p:nvSpPr>
          <p:spPr bwMode="auto">
            <a:xfrm>
              <a:off x="3824633" y="4593775"/>
              <a:ext cx="900000" cy="341169"/>
            </a:xfrm>
            <a:prstGeom prst="flowChartPreparation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  <a:miter lim="800000"/>
            </a:ln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2015</a:t>
              </a:r>
              <a:endPara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流程图: 准备 58"/>
            <p:cNvSpPr>
              <a:spLocks noChangeArrowheads="1"/>
            </p:cNvSpPr>
            <p:nvPr/>
          </p:nvSpPr>
          <p:spPr bwMode="auto">
            <a:xfrm>
              <a:off x="4837843" y="4593774"/>
              <a:ext cx="900000" cy="341169"/>
            </a:xfrm>
            <a:prstGeom prst="flowChartPreparation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  <a:miter lim="800000"/>
            </a:ln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2016</a:t>
              </a:r>
              <a:endPara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流程图: 准备 59"/>
            <p:cNvSpPr>
              <a:spLocks noChangeArrowheads="1"/>
            </p:cNvSpPr>
            <p:nvPr/>
          </p:nvSpPr>
          <p:spPr bwMode="auto">
            <a:xfrm>
              <a:off x="5851053" y="4593773"/>
              <a:ext cx="900000" cy="341169"/>
            </a:xfrm>
            <a:prstGeom prst="flowChartPreparation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  <a:miter lim="800000"/>
            </a:ln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2017</a:t>
              </a:r>
              <a:endPara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流程图: 准备 60"/>
            <p:cNvSpPr>
              <a:spLocks noChangeArrowheads="1"/>
            </p:cNvSpPr>
            <p:nvPr/>
          </p:nvSpPr>
          <p:spPr bwMode="auto">
            <a:xfrm>
              <a:off x="6864263" y="4593778"/>
              <a:ext cx="900000" cy="341169"/>
            </a:xfrm>
            <a:prstGeom prst="flowChartPreparation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  <a:miter lim="800000"/>
            </a:ln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endPara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流程图: 准备 61"/>
            <p:cNvSpPr>
              <a:spLocks noChangeArrowheads="1"/>
            </p:cNvSpPr>
            <p:nvPr/>
          </p:nvSpPr>
          <p:spPr bwMode="auto">
            <a:xfrm>
              <a:off x="7877473" y="4593772"/>
              <a:ext cx="900000" cy="341169"/>
            </a:xfrm>
            <a:prstGeom prst="flowChartPreparation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  <a:miter lim="800000"/>
            </a:ln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2019</a:t>
              </a:r>
              <a:endPara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流程图: 准备 62"/>
            <p:cNvSpPr>
              <a:spLocks noChangeArrowheads="1"/>
            </p:cNvSpPr>
            <p:nvPr/>
          </p:nvSpPr>
          <p:spPr bwMode="auto">
            <a:xfrm>
              <a:off x="8890683" y="4593771"/>
              <a:ext cx="900000" cy="341169"/>
            </a:xfrm>
            <a:prstGeom prst="flowChartPreparation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  <a:miter lim="800000"/>
            </a:ln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2020</a:t>
              </a:r>
              <a:endPara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流程图: 准备 63"/>
            <p:cNvSpPr>
              <a:spLocks noChangeArrowheads="1"/>
            </p:cNvSpPr>
            <p:nvPr/>
          </p:nvSpPr>
          <p:spPr bwMode="auto">
            <a:xfrm>
              <a:off x="9903893" y="4593770"/>
              <a:ext cx="900000" cy="341169"/>
            </a:xfrm>
            <a:prstGeom prst="flowChartPreparation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  <a:miter lim="800000"/>
            </a:ln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2021</a:t>
              </a:r>
              <a:endPara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2001838" y="1031875"/>
            <a:ext cx="1798637" cy="9413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5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目录</a:t>
            </a:r>
            <a:endParaRPr kumimoji="1" lang="zh-CN" altLang="en-US" sz="5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 Light" panose="02010600030101010101" charset="-122"/>
            </a:endParaRPr>
          </a:p>
        </p:txBody>
      </p:sp>
      <p:sp>
        <p:nvSpPr>
          <p:cNvPr id="6" name="文本框 4"/>
          <p:cNvSpPr txBox="1">
            <a:spLocks noChangeArrowheads="1"/>
          </p:cNvSpPr>
          <p:nvPr/>
        </p:nvSpPr>
        <p:spPr bwMode="auto">
          <a:xfrm>
            <a:off x="2101850" y="1889125"/>
            <a:ext cx="145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kumimoji="1" lang="zh-CN" altLang="en-US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内容占位符 2"/>
          <p:cNvSpPr txBox="1"/>
          <p:nvPr/>
        </p:nvSpPr>
        <p:spPr>
          <a:xfrm>
            <a:off x="4881563" y="901700"/>
            <a:ext cx="66563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自我介绍</a:t>
            </a:r>
            <a:endParaRPr kumimoji="1" lang="zh-CN" altLang="en-US" sz="22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 algn="l"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rgbClr val="FF7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试用期工作内容</a:t>
            </a:r>
            <a:endParaRPr kumimoji="1" lang="zh-CN" altLang="en-US" sz="2200" dirty="0" smtClean="0">
              <a:solidFill>
                <a:srgbClr val="FF7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岗位理解及工作</a:t>
            </a: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规划</a:t>
            </a:r>
            <a:endParaRPr kumimoji="1" lang="zh-CN" altLang="en-US" sz="2200" dirty="0" smtClean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工作总结及</a:t>
            </a: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收获</a:t>
            </a:r>
            <a:endParaRPr kumimoji="1" lang="zh-CN" altLang="en-US" sz="2200" dirty="0" smtClean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问题剖析及</a:t>
            </a: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建议</a:t>
            </a:r>
            <a:endParaRPr kumimoji="1" lang="zh-CN" altLang="en-US" sz="2200" dirty="0" smtClean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endParaRPr kumimoji="1" lang="zh-CN" altLang="en-US" sz="2400" dirty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236538" y="249381"/>
            <a:ext cx="9844087" cy="4468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400" dirty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试用期工作</a:t>
            </a:r>
            <a:r>
              <a:rPr kumimoji="1" lang="zh-CN" altLang="en-US" sz="2400" dirty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内容</a:t>
            </a:r>
            <a:endParaRPr kumimoji="1" lang="zh-CN" altLang="en-US" sz="2400" dirty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 Light" panose="0201060003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03020" y="1606550"/>
            <a:ext cx="1010539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在信通的半年时间里，我主要负责金融监管项目的后期运行维护。涉及的具体项目有：成都市地方金融监管沙箱建设项目、陕西非法集资监测预警系统、陕西省地方金融监管综合服务平台项目、厦门市地方金融机构非现场监管项目</a:t>
            </a:r>
            <a:r>
              <a:rPr lang="en-US" altLang="zh-CN"/>
              <a:t>;</a:t>
            </a:r>
            <a:endParaRPr lang="en-US" altLang="zh-CN"/>
          </a:p>
          <a:p>
            <a:r>
              <a:rPr lang="zh-CN" altLang="en-US"/>
              <a:t>日常工作主要是面向客户的，工作阶段为软件产品的实施交付期间。金融局和机构使用用户，对我们的软件产品会提出反馈问题和新需求，负责金融监管项目组的软件实施</a:t>
            </a:r>
            <a:r>
              <a:rPr lang="zh-CN" altLang="en-US"/>
              <a:t>运维。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内容涉及到</a:t>
            </a:r>
            <a:r>
              <a:rPr lang="zh-CN" altLang="en-US">
                <a:sym typeface="+mn-ea"/>
              </a:rPr>
              <a:t>用户信息配置、系统使用配置、</a:t>
            </a:r>
            <a:r>
              <a:rPr lang="zh-CN" altLang="en-US"/>
              <a:t>服务器高可用优化、数据库管理、存储过程优化、等保三级测评等内容。机构主要问题集中在报表和审批备案事项</a:t>
            </a:r>
            <a:r>
              <a:rPr lang="zh-CN" altLang="en-US"/>
              <a:t>上。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2001838" y="1031875"/>
            <a:ext cx="1798637" cy="9413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5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 Light" panose="02010600030101010101" charset="-122"/>
              </a:rPr>
              <a:t>目录</a:t>
            </a:r>
            <a:endParaRPr kumimoji="1" lang="zh-CN" altLang="en-US" sz="5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 Light" panose="02010600030101010101" charset="-122"/>
            </a:endParaRPr>
          </a:p>
        </p:txBody>
      </p:sp>
      <p:sp>
        <p:nvSpPr>
          <p:cNvPr id="6" name="文本框 4"/>
          <p:cNvSpPr txBox="1">
            <a:spLocks noChangeArrowheads="1"/>
          </p:cNvSpPr>
          <p:nvPr/>
        </p:nvSpPr>
        <p:spPr bwMode="auto">
          <a:xfrm>
            <a:off x="2101850" y="1889125"/>
            <a:ext cx="145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kumimoji="1" lang="zh-CN" altLang="en-US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内容占位符 2"/>
          <p:cNvSpPr txBox="1"/>
          <p:nvPr/>
        </p:nvSpPr>
        <p:spPr>
          <a:xfrm>
            <a:off x="4872038" y="901700"/>
            <a:ext cx="66563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自我介绍</a:t>
            </a:r>
            <a:endParaRPr kumimoji="1" lang="zh-CN" altLang="en-US" sz="22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 algn="l"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试用期工作内容</a:t>
            </a:r>
            <a:endParaRPr kumimoji="1" lang="zh-CN" altLang="en-US" sz="22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岗位理解及工作规划</a:t>
            </a:r>
            <a:endParaRPr kumimoji="1" lang="zh-CN" altLang="en-US" sz="2200" dirty="0" smtClean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工作总结及收获</a:t>
            </a:r>
            <a:endParaRPr kumimoji="1" lang="zh-CN" altLang="en-US" sz="22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问题剖析及</a:t>
            </a:r>
            <a:r>
              <a:rPr kumimoji="1" lang="zh-CN" altLang="en-US" sz="2200" dirty="0" smtClean="0">
                <a:solidFill>
                  <a:srgbClr val="333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建议</a:t>
            </a:r>
            <a:endParaRPr kumimoji="1" lang="zh-CN" altLang="en-US" sz="2200" dirty="0" smtClean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  <a:buClr>
                <a:srgbClr val="00C2E0"/>
              </a:buClr>
              <a:buSzPct val="90000"/>
              <a:buFont typeface="Arial" panose="020B0604020202020204" pitchFamily="34" charset="0"/>
              <a:buBlip>
                <a:blip r:embed="rId1"/>
              </a:buBlip>
            </a:pPr>
            <a:endParaRPr kumimoji="1" lang="zh-CN" altLang="en-US" sz="2400" dirty="0">
              <a:solidFill>
                <a:srgbClr val="333F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1116</Words>
  <Application>WPS 演示</Application>
  <PresentationFormat>宽屏</PresentationFormat>
  <Paragraphs>149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宋体</vt:lpstr>
      <vt:lpstr>Wingdings</vt:lpstr>
      <vt:lpstr>等线</vt:lpstr>
      <vt:lpstr>微软雅黑</vt:lpstr>
      <vt:lpstr>等线 Light</vt:lpstr>
      <vt:lpstr>Arial Black</vt:lpstr>
      <vt:lpstr>Arial Unicode MS</vt:lpstr>
      <vt:lpstr>黑体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马黎</dc:creator>
  <cp:lastModifiedBy>张竞 </cp:lastModifiedBy>
  <cp:revision>73</cp:revision>
  <dcterms:created xsi:type="dcterms:W3CDTF">2018-05-30T02:36:00Z</dcterms:created>
  <dcterms:modified xsi:type="dcterms:W3CDTF">2022-02-21T09:20:46Z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3A8E76EFE6F6488A8F063FB19FBEFE68</vt:lpwstr>
  </property>
  <property fmtid="{D5CDD505-2E9C-101B-9397-08002B2CF9AE}" pid="3" name="KSOProductBuildVer">
    <vt:lpwstr>2052-11.1.0.11294</vt:lpwstr>
  </property>
</Properties>
</file>

<file path=docProps/thumbnail.jpeg>
</file>